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7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78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96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ola Bell" userId="35829591-d54e-45a8-96eb-55b1106d1785" providerId="ADAL" clId="{C460D390-82CA-4CCE-AEF3-BCCB62714ECA}"/>
    <pc:docChg chg="undo redo custSel addSld delSld modSld">
      <pc:chgData name="Lola Bell" userId="35829591-d54e-45a8-96eb-55b1106d1785" providerId="ADAL" clId="{C460D390-82CA-4CCE-AEF3-BCCB62714ECA}" dt="2025-12-02T13:07:27.528" v="1991" actId="20577"/>
      <pc:docMkLst>
        <pc:docMk/>
      </pc:docMkLst>
      <pc:sldChg chg="addSp delSp modSp mod setBg addAnim delAnim modAnim">
        <pc:chgData name="Lola Bell" userId="35829591-d54e-45a8-96eb-55b1106d1785" providerId="ADAL" clId="{C460D390-82CA-4CCE-AEF3-BCCB62714ECA}" dt="2025-11-18T09:37:00.323" v="1974"/>
        <pc:sldMkLst>
          <pc:docMk/>
          <pc:sldMk cId="3443351085" sldId="256"/>
        </pc:sldMkLst>
        <pc:spChg chg="add mod">
          <ac:chgData name="Lola Bell" userId="35829591-d54e-45a8-96eb-55b1106d1785" providerId="ADAL" clId="{C460D390-82CA-4CCE-AEF3-BCCB62714ECA}" dt="2025-11-13T10:53:23.711" v="114" actId="207"/>
          <ac:spMkLst>
            <pc:docMk/>
            <pc:sldMk cId="3443351085" sldId="256"/>
            <ac:spMk id="15" creationId="{1536DD85-14CC-C3A4-342F-5E71293D1049}"/>
          </ac:spMkLst>
        </pc:spChg>
        <pc:picChg chg="add mod ord">
          <ac:chgData name="Lola Bell" userId="35829591-d54e-45a8-96eb-55b1106d1785" providerId="ADAL" clId="{C460D390-82CA-4CCE-AEF3-BCCB62714ECA}" dt="2025-11-13T10:52:05.949" v="100" actId="1076"/>
          <ac:picMkLst>
            <pc:docMk/>
            <pc:sldMk cId="3443351085" sldId="256"/>
            <ac:picMk id="5" creationId="{315B13DD-29BA-4BF2-6A58-D4E34A3CFBE9}"/>
          </ac:picMkLst>
        </pc:picChg>
        <pc:picChg chg="add mod">
          <ac:chgData name="Lola Bell" userId="35829591-d54e-45a8-96eb-55b1106d1785" providerId="ADAL" clId="{C460D390-82CA-4CCE-AEF3-BCCB62714ECA}" dt="2025-11-13T10:52:10.096" v="101" actId="14100"/>
          <ac:picMkLst>
            <pc:docMk/>
            <pc:sldMk cId="3443351085" sldId="256"/>
            <ac:picMk id="7" creationId="{08D1DEF6-2397-F2CC-E18F-F9C4BA1C8134}"/>
          </ac:picMkLst>
        </pc:picChg>
        <pc:picChg chg="add mod ord">
          <ac:chgData name="Lola Bell" userId="35829591-d54e-45a8-96eb-55b1106d1785" providerId="ADAL" clId="{C460D390-82CA-4CCE-AEF3-BCCB62714ECA}" dt="2025-11-17T16:13:08.591" v="1948" actId="14100"/>
          <ac:picMkLst>
            <pc:docMk/>
            <pc:sldMk cId="3443351085" sldId="256"/>
            <ac:picMk id="9" creationId="{4F9F3702-0C26-B2AF-9FE7-F0C55E585EA7}"/>
          </ac:picMkLst>
        </pc:picChg>
        <pc:picChg chg="add mod">
          <ac:chgData name="Lola Bell" userId="35829591-d54e-45a8-96eb-55b1106d1785" providerId="ADAL" clId="{C460D390-82CA-4CCE-AEF3-BCCB62714ECA}" dt="2025-11-13T10:52:45.819" v="110" actId="14100"/>
          <ac:picMkLst>
            <pc:docMk/>
            <pc:sldMk cId="3443351085" sldId="256"/>
            <ac:picMk id="17" creationId="{A31476A4-78A3-4A31-051F-454ADED57C3A}"/>
          </ac:picMkLst>
        </pc:picChg>
        <pc:picChg chg="add mod">
          <ac:chgData name="Lola Bell" userId="35829591-d54e-45a8-96eb-55b1106d1785" providerId="ADAL" clId="{C460D390-82CA-4CCE-AEF3-BCCB62714ECA}" dt="2025-11-13T10:53:02.803" v="113" actId="1076"/>
          <ac:picMkLst>
            <pc:docMk/>
            <pc:sldMk cId="3443351085" sldId="256"/>
            <ac:picMk id="18" creationId="{C1B6ACFF-8F10-0B6D-83C8-F1370746B7F3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5:54:03.912" v="1896" actId="14100"/>
        <pc:sldMkLst>
          <pc:docMk/>
          <pc:sldMk cId="3250676392" sldId="257"/>
        </pc:sldMkLst>
        <pc:spChg chg="add mod">
          <ac:chgData name="Lola Bell" userId="35829591-d54e-45a8-96eb-55b1106d1785" providerId="ADAL" clId="{C460D390-82CA-4CCE-AEF3-BCCB62714ECA}" dt="2025-11-17T12:00:10.141" v="1865" actId="1076"/>
          <ac:spMkLst>
            <pc:docMk/>
            <pc:sldMk cId="3250676392" sldId="257"/>
            <ac:spMk id="5" creationId="{2FF3387E-7BF8-721F-C743-88C1D8A9FA0B}"/>
          </ac:spMkLst>
        </pc:spChg>
        <pc:spChg chg="add mod">
          <ac:chgData name="Lola Bell" userId="35829591-d54e-45a8-96eb-55b1106d1785" providerId="ADAL" clId="{C460D390-82CA-4CCE-AEF3-BCCB62714ECA}" dt="2025-11-17T15:54:03.912" v="1896" actId="14100"/>
          <ac:spMkLst>
            <pc:docMk/>
            <pc:sldMk cId="3250676392" sldId="257"/>
            <ac:spMk id="7" creationId="{CD6E594D-DC65-B860-460B-50591C4FD502}"/>
          </ac:spMkLst>
        </pc:spChg>
        <pc:picChg chg="add mod">
          <ac:chgData name="Lola Bell" userId="35829591-d54e-45a8-96eb-55b1106d1785" providerId="ADAL" clId="{C460D390-82CA-4CCE-AEF3-BCCB62714ECA}" dt="2025-11-13T11:33:57.171" v="290" actId="14100"/>
          <ac:picMkLst>
            <pc:docMk/>
            <pc:sldMk cId="3250676392" sldId="257"/>
            <ac:picMk id="9" creationId="{79668C56-B1B2-4B54-C620-AB1503392F33}"/>
          </ac:picMkLst>
        </pc:picChg>
        <pc:picChg chg="add mod ord">
          <ac:chgData name="Lola Bell" userId="35829591-d54e-45a8-96eb-55b1106d1785" providerId="ADAL" clId="{C460D390-82CA-4CCE-AEF3-BCCB62714ECA}" dt="2025-11-17T11:59:46.265" v="1858" actId="1076"/>
          <ac:picMkLst>
            <pc:docMk/>
            <pc:sldMk cId="3250676392" sldId="257"/>
            <ac:picMk id="10" creationId="{94765F78-A428-1E6D-1CB3-92889A939981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5:57:53.659" v="1906" actId="478"/>
        <pc:sldMkLst>
          <pc:docMk/>
          <pc:sldMk cId="743312319" sldId="258"/>
        </pc:sldMkLst>
        <pc:spChg chg="add mod">
          <ac:chgData name="Lola Bell" userId="35829591-d54e-45a8-96eb-55b1106d1785" providerId="ADAL" clId="{C460D390-82CA-4CCE-AEF3-BCCB62714ECA}" dt="2025-11-13T11:34:51.567" v="314" actId="20577"/>
          <ac:spMkLst>
            <pc:docMk/>
            <pc:sldMk cId="743312319" sldId="258"/>
            <ac:spMk id="7" creationId="{B48BB61C-202D-BFD7-8F5B-E06B62774F34}"/>
          </ac:spMkLst>
        </pc:spChg>
        <pc:spChg chg="add mod ord">
          <ac:chgData name="Lola Bell" userId="35829591-d54e-45a8-96eb-55b1106d1785" providerId="ADAL" clId="{C460D390-82CA-4CCE-AEF3-BCCB62714ECA}" dt="2025-11-14T15:53:22.474" v="1532" actId="255"/>
          <ac:spMkLst>
            <pc:docMk/>
            <pc:sldMk cId="743312319" sldId="258"/>
            <ac:spMk id="8" creationId="{53B11209-5236-A833-949A-F30F18C15228}"/>
          </ac:spMkLst>
        </pc:spChg>
        <pc:picChg chg="add mod">
          <ac:chgData name="Lola Bell" userId="35829591-d54e-45a8-96eb-55b1106d1785" providerId="ADAL" clId="{C460D390-82CA-4CCE-AEF3-BCCB62714ECA}" dt="2025-11-13T11:33:35.132" v="285" actId="14100"/>
          <ac:picMkLst>
            <pc:docMk/>
            <pc:sldMk cId="743312319" sldId="258"/>
            <ac:picMk id="6" creationId="{023A3D35-E200-77D6-90BB-B9B0EEBE0B87}"/>
          </ac:picMkLst>
        </pc:picChg>
        <pc:picChg chg="add mod">
          <ac:chgData name="Lola Bell" userId="35829591-d54e-45a8-96eb-55b1106d1785" providerId="ADAL" clId="{C460D390-82CA-4CCE-AEF3-BCCB62714ECA}" dt="2025-11-17T15:57:34.846" v="1903" actId="1076"/>
          <ac:picMkLst>
            <pc:docMk/>
            <pc:sldMk cId="743312319" sldId="258"/>
            <ac:picMk id="14" creationId="{C216CAED-FD91-D475-B92B-B62B249C210F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8T09:35:56.782" v="1961" actId="20577"/>
        <pc:sldMkLst>
          <pc:docMk/>
          <pc:sldMk cId="3936557028" sldId="259"/>
        </pc:sldMkLst>
        <pc:spChg chg="add mod">
          <ac:chgData name="Lola Bell" userId="35829591-d54e-45a8-96eb-55b1106d1785" providerId="ADAL" clId="{C460D390-82CA-4CCE-AEF3-BCCB62714ECA}" dt="2025-11-18T09:35:56.782" v="1961" actId="20577"/>
          <ac:spMkLst>
            <pc:docMk/>
            <pc:sldMk cId="3936557028" sldId="259"/>
            <ac:spMk id="2" creationId="{175DBD14-0F0F-5E28-9390-DEDAD8FBE12F}"/>
          </ac:spMkLst>
        </pc:spChg>
        <pc:spChg chg="add mod">
          <ac:chgData name="Lola Bell" userId="35829591-d54e-45a8-96eb-55b1106d1785" providerId="ADAL" clId="{C460D390-82CA-4CCE-AEF3-BCCB62714ECA}" dt="2025-11-14T15:53:04.698" v="1530" actId="255"/>
          <ac:spMkLst>
            <pc:docMk/>
            <pc:sldMk cId="3936557028" sldId="259"/>
            <ac:spMk id="7" creationId="{5B6F3490-A25C-781B-00A7-DCB96901C7D9}"/>
          </ac:spMkLst>
        </pc:spChg>
        <pc:picChg chg="add del mod">
          <ac:chgData name="Lola Bell" userId="35829591-d54e-45a8-96eb-55b1106d1785" providerId="ADAL" clId="{C460D390-82CA-4CCE-AEF3-BCCB62714ECA}" dt="2025-11-18T09:35:36.471" v="1954" actId="478"/>
          <ac:picMkLst>
            <pc:docMk/>
            <pc:sldMk cId="3936557028" sldId="259"/>
            <ac:picMk id="5" creationId="{F92F8A0C-D35D-8A09-C7B3-E25F115B8E25}"/>
          </ac:picMkLst>
        </pc:picChg>
        <pc:picChg chg="add mod">
          <ac:chgData name="Lola Bell" userId="35829591-d54e-45a8-96eb-55b1106d1785" providerId="ADAL" clId="{C460D390-82CA-4CCE-AEF3-BCCB62714ECA}" dt="2025-11-13T11:46:03.507" v="403" actId="14100"/>
          <ac:picMkLst>
            <pc:docMk/>
            <pc:sldMk cId="3936557028" sldId="259"/>
            <ac:picMk id="9" creationId="{CE320970-DE22-8732-0C68-01E7097F6B5C}"/>
          </ac:picMkLst>
        </pc:picChg>
        <pc:picChg chg="add mod">
          <ac:chgData name="Lola Bell" userId="35829591-d54e-45a8-96eb-55b1106d1785" providerId="ADAL" clId="{C460D390-82CA-4CCE-AEF3-BCCB62714ECA}" dt="2025-11-13T11:46:03.507" v="403" actId="14100"/>
          <ac:picMkLst>
            <pc:docMk/>
            <pc:sldMk cId="3936557028" sldId="259"/>
            <ac:picMk id="11" creationId="{00AA99D6-CDDA-18A0-C1C2-59780D556198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0:03.815" v="1918" actId="478"/>
        <pc:sldMkLst>
          <pc:docMk/>
          <pc:sldMk cId="2474333287" sldId="260"/>
        </pc:sldMkLst>
        <pc:spChg chg="add mod">
          <ac:chgData name="Lola Bell" userId="35829591-d54e-45a8-96eb-55b1106d1785" providerId="ADAL" clId="{C460D390-82CA-4CCE-AEF3-BCCB62714ECA}" dt="2025-11-13T11:47:10.151" v="406" actId="20577"/>
          <ac:spMkLst>
            <pc:docMk/>
            <pc:sldMk cId="2474333287" sldId="260"/>
            <ac:spMk id="6" creationId="{4188A6AD-C0D4-5D08-E3F2-A3EE720ADD33}"/>
          </ac:spMkLst>
        </pc:spChg>
        <pc:spChg chg="add del mod">
          <ac:chgData name="Lola Bell" userId="35829591-d54e-45a8-96eb-55b1106d1785" providerId="ADAL" clId="{C460D390-82CA-4CCE-AEF3-BCCB62714ECA}" dt="2025-11-14T15:52:37.120" v="1527" actId="255"/>
          <ac:spMkLst>
            <pc:docMk/>
            <pc:sldMk cId="2474333287" sldId="260"/>
            <ac:spMk id="7" creationId="{E9283763-D445-5308-3323-5D5D747D221E}"/>
          </ac:spMkLst>
        </pc:spChg>
        <pc:picChg chg="add mod">
          <ac:chgData name="Lola Bell" userId="35829591-d54e-45a8-96eb-55b1106d1785" providerId="ADAL" clId="{C460D390-82CA-4CCE-AEF3-BCCB62714ECA}" dt="2025-11-13T11:47:04.764" v="404"/>
          <ac:picMkLst>
            <pc:docMk/>
            <pc:sldMk cId="2474333287" sldId="260"/>
            <ac:picMk id="5" creationId="{65BA6962-02FE-9AF1-B3EB-1E23B8FD0BB4}"/>
          </ac:picMkLst>
        </pc:picChg>
        <pc:picChg chg="add mod">
          <ac:chgData name="Lola Bell" userId="35829591-d54e-45a8-96eb-55b1106d1785" providerId="ADAL" clId="{C460D390-82CA-4CCE-AEF3-BCCB62714ECA}" dt="2025-11-13T14:19:50.097" v="440" actId="1076"/>
          <ac:picMkLst>
            <pc:docMk/>
            <pc:sldMk cId="2474333287" sldId="260"/>
            <ac:picMk id="9" creationId="{FEF03CBC-138E-13AA-5035-5E4FD471B16A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0:21.556" v="1924" actId="20577"/>
        <pc:sldMkLst>
          <pc:docMk/>
          <pc:sldMk cId="1304156347" sldId="261"/>
        </pc:sldMkLst>
        <pc:spChg chg="add mod">
          <ac:chgData name="Lola Bell" userId="35829591-d54e-45a8-96eb-55b1106d1785" providerId="ADAL" clId="{C460D390-82CA-4CCE-AEF3-BCCB62714ECA}" dt="2025-11-13T14:23:36.872" v="445" actId="20577"/>
          <ac:spMkLst>
            <pc:docMk/>
            <pc:sldMk cId="1304156347" sldId="261"/>
            <ac:spMk id="5" creationId="{9F7F3A0E-EB34-7755-4F5C-41BCC04EF6A5}"/>
          </ac:spMkLst>
        </pc:spChg>
        <pc:spChg chg="add mod">
          <ac:chgData name="Lola Bell" userId="35829591-d54e-45a8-96eb-55b1106d1785" providerId="ADAL" clId="{C460D390-82CA-4CCE-AEF3-BCCB62714ECA}" dt="2025-11-17T16:10:21.556" v="1924" actId="20577"/>
          <ac:spMkLst>
            <pc:docMk/>
            <pc:sldMk cId="1304156347" sldId="261"/>
            <ac:spMk id="6" creationId="{BA864129-849A-8C1D-C5C3-4F7276E392EE}"/>
          </ac:spMkLst>
        </pc:spChg>
        <pc:picChg chg="add mod">
          <ac:chgData name="Lola Bell" userId="35829591-d54e-45a8-96eb-55b1106d1785" providerId="ADAL" clId="{C460D390-82CA-4CCE-AEF3-BCCB62714ECA}" dt="2025-11-13T14:23:30.962" v="443"/>
          <ac:picMkLst>
            <pc:docMk/>
            <pc:sldMk cId="1304156347" sldId="261"/>
            <ac:picMk id="4" creationId="{88E278A8-1036-F0D0-24ED-910872E4F10F}"/>
          </ac:picMkLst>
        </pc:picChg>
        <pc:picChg chg="add mod">
          <ac:chgData name="Lola Bell" userId="35829591-d54e-45a8-96eb-55b1106d1785" providerId="ADAL" clId="{C460D390-82CA-4CCE-AEF3-BCCB62714ECA}" dt="2025-11-13T14:37:51.297" v="912" actId="1076"/>
          <ac:picMkLst>
            <pc:docMk/>
            <pc:sldMk cId="1304156347" sldId="261"/>
            <ac:picMk id="8" creationId="{066F1FA0-81A2-EFC3-712D-442B2756A533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3:34:00.001" v="1894" actId="478"/>
        <pc:sldMkLst>
          <pc:docMk/>
          <pc:sldMk cId="1397838055" sldId="262"/>
        </pc:sldMkLst>
        <pc:spChg chg="add mod">
          <ac:chgData name="Lola Bell" userId="35829591-d54e-45a8-96eb-55b1106d1785" providerId="ADAL" clId="{C460D390-82CA-4CCE-AEF3-BCCB62714ECA}" dt="2025-11-17T11:44:24.832" v="1596" actId="1076"/>
          <ac:spMkLst>
            <pc:docMk/>
            <pc:sldMk cId="1397838055" sldId="262"/>
            <ac:spMk id="5" creationId="{E7C3C34D-4CAD-BD1B-EFEF-DBC3E55196B3}"/>
          </ac:spMkLst>
        </pc:spChg>
        <pc:spChg chg="add mod">
          <ac:chgData name="Lola Bell" userId="35829591-d54e-45a8-96eb-55b1106d1785" providerId="ADAL" clId="{C460D390-82CA-4CCE-AEF3-BCCB62714ECA}" dt="2025-11-17T11:40:09.706" v="1578" actId="20577"/>
          <ac:spMkLst>
            <pc:docMk/>
            <pc:sldMk cId="1397838055" sldId="262"/>
            <ac:spMk id="6" creationId="{965BD21C-8C01-BD82-B677-36ABD303DC9B}"/>
          </ac:spMkLst>
        </pc:spChg>
        <pc:picChg chg="add mod">
          <ac:chgData name="Lola Bell" userId="35829591-d54e-45a8-96eb-55b1106d1785" providerId="ADAL" clId="{C460D390-82CA-4CCE-AEF3-BCCB62714ECA}" dt="2025-11-13T14:33:38.488" v="883"/>
          <ac:picMkLst>
            <pc:docMk/>
            <pc:sldMk cId="1397838055" sldId="262"/>
            <ac:picMk id="4" creationId="{8F17223C-BE08-588F-0EA0-9D8F1DC17B9D}"/>
          </ac:picMkLst>
        </pc:picChg>
        <pc:picChg chg="add mod">
          <ac:chgData name="Lola Bell" userId="35829591-d54e-45a8-96eb-55b1106d1785" providerId="ADAL" clId="{C460D390-82CA-4CCE-AEF3-BCCB62714ECA}" dt="2025-11-13T14:38:00.141" v="913"/>
          <ac:picMkLst>
            <pc:docMk/>
            <pc:sldMk cId="1397838055" sldId="262"/>
            <ac:picMk id="8" creationId="{7719E57E-AEB1-1BBE-09EA-C207BBD159BF}"/>
          </ac:picMkLst>
        </pc:picChg>
        <pc:picChg chg="add mod">
          <ac:chgData name="Lola Bell" userId="35829591-d54e-45a8-96eb-55b1106d1785" providerId="ADAL" clId="{C460D390-82CA-4CCE-AEF3-BCCB62714ECA}" dt="2025-11-13T14:38:29.979" v="922" actId="1076"/>
          <ac:picMkLst>
            <pc:docMk/>
            <pc:sldMk cId="1397838055" sldId="262"/>
            <ac:picMk id="9" creationId="{026AEA99-6D50-1592-0A24-0ADC3B07329D}"/>
          </ac:picMkLst>
        </pc:picChg>
        <pc:picChg chg="add mod">
          <ac:chgData name="Lola Bell" userId="35829591-d54e-45a8-96eb-55b1106d1785" providerId="ADAL" clId="{C460D390-82CA-4CCE-AEF3-BCCB62714ECA}" dt="2025-11-13T14:38:28.048" v="921" actId="1076"/>
          <ac:picMkLst>
            <pc:docMk/>
            <pc:sldMk cId="1397838055" sldId="262"/>
            <ac:picMk id="10" creationId="{BA0A4C7C-F268-C6B0-55C3-F8CF909FD892}"/>
          </ac:picMkLst>
        </pc:picChg>
        <pc:picChg chg="add mod">
          <ac:chgData name="Lola Bell" userId="35829591-d54e-45a8-96eb-55b1106d1785" providerId="ADAL" clId="{C460D390-82CA-4CCE-AEF3-BCCB62714ECA}" dt="2025-11-13T14:38:32.790" v="923" actId="1076"/>
          <ac:picMkLst>
            <pc:docMk/>
            <pc:sldMk cId="1397838055" sldId="262"/>
            <ac:picMk id="11" creationId="{0A2A60B9-A352-B522-BF93-37F5A404B7CF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0:57.958" v="1928" actId="14100"/>
        <pc:sldMkLst>
          <pc:docMk/>
          <pc:sldMk cId="2740047213" sldId="263"/>
        </pc:sldMkLst>
        <pc:spChg chg="add mod">
          <ac:chgData name="Lola Bell" userId="35829591-d54e-45a8-96eb-55b1106d1785" providerId="ADAL" clId="{C460D390-82CA-4CCE-AEF3-BCCB62714ECA}" dt="2025-11-13T14:39:41.808" v="941" actId="20577"/>
          <ac:spMkLst>
            <pc:docMk/>
            <pc:sldMk cId="2740047213" sldId="263"/>
            <ac:spMk id="5" creationId="{E2DBA56A-BC76-7DCD-8134-8DC31F63A0F5}"/>
          </ac:spMkLst>
        </pc:spChg>
        <pc:spChg chg="add mod">
          <ac:chgData name="Lola Bell" userId="35829591-d54e-45a8-96eb-55b1106d1785" providerId="ADAL" clId="{C460D390-82CA-4CCE-AEF3-BCCB62714ECA}" dt="2025-11-17T16:10:57.958" v="1928" actId="14100"/>
          <ac:spMkLst>
            <pc:docMk/>
            <pc:sldMk cId="2740047213" sldId="263"/>
            <ac:spMk id="6" creationId="{2DAAE18F-E308-11D4-8766-93F81F1576D2}"/>
          </ac:spMkLst>
        </pc:spChg>
        <pc:picChg chg="add mod">
          <ac:chgData name="Lola Bell" userId="35829591-d54e-45a8-96eb-55b1106d1785" providerId="ADAL" clId="{C460D390-82CA-4CCE-AEF3-BCCB62714ECA}" dt="2025-11-13T14:39:34.917" v="937"/>
          <ac:picMkLst>
            <pc:docMk/>
            <pc:sldMk cId="2740047213" sldId="263"/>
            <ac:picMk id="4" creationId="{811240A4-B0A5-AEE7-6798-F16505CDEBBF}"/>
          </ac:picMkLst>
        </pc:picChg>
        <pc:picChg chg="add mod">
          <ac:chgData name="Lola Bell" userId="35829591-d54e-45a8-96eb-55b1106d1785" providerId="ADAL" clId="{C460D390-82CA-4CCE-AEF3-BCCB62714ECA}" dt="2025-11-13T14:44:05.348" v="1014" actId="1076"/>
          <ac:picMkLst>
            <pc:docMk/>
            <pc:sldMk cId="2740047213" sldId="263"/>
            <ac:picMk id="8" creationId="{A2BF0701-6E1D-75C8-D0FB-04150AC365C3}"/>
          </ac:picMkLst>
        </pc:picChg>
        <pc:picChg chg="add mod">
          <ac:chgData name="Lola Bell" userId="35829591-d54e-45a8-96eb-55b1106d1785" providerId="ADAL" clId="{C460D390-82CA-4CCE-AEF3-BCCB62714ECA}" dt="2025-11-13T14:44:00.649" v="1013" actId="1076"/>
          <ac:picMkLst>
            <pc:docMk/>
            <pc:sldMk cId="2740047213" sldId="263"/>
            <ac:picMk id="10" creationId="{7CCDB229-4B96-BF92-41BD-92C0F2F97798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1:21.666" v="1932" actId="1076"/>
        <pc:sldMkLst>
          <pc:docMk/>
          <pc:sldMk cId="1179836202" sldId="264"/>
        </pc:sldMkLst>
        <pc:spChg chg="add mod">
          <ac:chgData name="Lola Bell" userId="35829591-d54e-45a8-96eb-55b1106d1785" providerId="ADAL" clId="{C460D390-82CA-4CCE-AEF3-BCCB62714ECA}" dt="2025-11-13T14:44:35.549" v="1019" actId="20577"/>
          <ac:spMkLst>
            <pc:docMk/>
            <pc:sldMk cId="1179836202" sldId="264"/>
            <ac:spMk id="5" creationId="{5F7797A1-393E-6366-A51A-882BBE2321CE}"/>
          </ac:spMkLst>
        </pc:spChg>
        <pc:spChg chg="add mod">
          <ac:chgData name="Lola Bell" userId="35829591-d54e-45a8-96eb-55b1106d1785" providerId="ADAL" clId="{C460D390-82CA-4CCE-AEF3-BCCB62714ECA}" dt="2025-11-17T11:51:17.803" v="1666" actId="1076"/>
          <ac:spMkLst>
            <pc:docMk/>
            <pc:sldMk cId="1179836202" sldId="264"/>
            <ac:spMk id="6" creationId="{51870335-701B-7A7F-EF9D-54C6691F83F7}"/>
          </ac:spMkLst>
        </pc:spChg>
        <pc:picChg chg="add mod">
          <ac:chgData name="Lola Bell" userId="35829591-d54e-45a8-96eb-55b1106d1785" providerId="ADAL" clId="{C460D390-82CA-4CCE-AEF3-BCCB62714ECA}" dt="2025-11-13T14:44:33.639" v="1017"/>
          <ac:picMkLst>
            <pc:docMk/>
            <pc:sldMk cId="1179836202" sldId="264"/>
            <ac:picMk id="4" creationId="{FF09003A-8E37-A46F-CDD4-63C5C71F7FA4}"/>
          </ac:picMkLst>
        </pc:picChg>
        <pc:picChg chg="add mod">
          <ac:chgData name="Lola Bell" userId="35829591-d54e-45a8-96eb-55b1106d1785" providerId="ADAL" clId="{C460D390-82CA-4CCE-AEF3-BCCB62714ECA}" dt="2025-11-17T16:11:21.666" v="1932" actId="1076"/>
          <ac:picMkLst>
            <pc:docMk/>
            <pc:sldMk cId="1179836202" sldId="264"/>
            <ac:picMk id="8" creationId="{E8C52B7C-29E0-2B06-004D-19C9AAC7CE14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2:07.255" v="1941" actId="14100"/>
        <pc:sldMkLst>
          <pc:docMk/>
          <pc:sldMk cId="2659087924" sldId="265"/>
        </pc:sldMkLst>
        <pc:spChg chg="add mod">
          <ac:chgData name="Lola Bell" userId="35829591-d54e-45a8-96eb-55b1106d1785" providerId="ADAL" clId="{C460D390-82CA-4CCE-AEF3-BCCB62714ECA}" dt="2025-11-17T11:54:51.722" v="1716" actId="20577"/>
          <ac:spMkLst>
            <pc:docMk/>
            <pc:sldMk cId="2659087924" sldId="265"/>
            <ac:spMk id="3" creationId="{41DEF673-7B13-2A2F-D918-8A56BBF2CB64}"/>
          </ac:spMkLst>
        </pc:spChg>
        <pc:spChg chg="add mod">
          <ac:chgData name="Lola Bell" userId="35829591-d54e-45a8-96eb-55b1106d1785" providerId="ADAL" clId="{C460D390-82CA-4CCE-AEF3-BCCB62714ECA}" dt="2025-11-17T16:12:07.255" v="1941" actId="14100"/>
          <ac:spMkLst>
            <pc:docMk/>
            <pc:sldMk cId="2659087924" sldId="265"/>
            <ac:spMk id="6" creationId="{71BC802C-3497-49A2-73AB-9F224894DD48}"/>
          </ac:spMkLst>
        </pc:spChg>
        <pc:picChg chg="add mod">
          <ac:chgData name="Lola Bell" userId="35829591-d54e-45a8-96eb-55b1106d1785" providerId="ADAL" clId="{C460D390-82CA-4CCE-AEF3-BCCB62714ECA}" dt="2025-11-13T14:49:22.189" v="1340"/>
          <ac:picMkLst>
            <pc:docMk/>
            <pc:sldMk cId="2659087924" sldId="265"/>
            <ac:picMk id="4" creationId="{322676D2-A903-D299-DB9F-5C7545CC650E}"/>
          </ac:picMkLst>
        </pc:picChg>
        <pc:picChg chg="add mod">
          <ac:chgData name="Lola Bell" userId="35829591-d54e-45a8-96eb-55b1106d1785" providerId="ADAL" clId="{C460D390-82CA-4CCE-AEF3-BCCB62714ECA}" dt="2025-11-13T15:08:04.143" v="1358" actId="1076"/>
          <ac:picMkLst>
            <pc:docMk/>
            <pc:sldMk cId="2659087924" sldId="265"/>
            <ac:picMk id="8" creationId="{BD39FDFA-8477-E1B6-4009-2A775BC4AD40}"/>
          </ac:picMkLst>
        </pc:picChg>
      </pc:sldChg>
      <pc:sldChg chg="addSp delSp modSp new mod">
        <pc:chgData name="Lola Bell" userId="35829591-d54e-45a8-96eb-55b1106d1785" providerId="ADAL" clId="{C460D390-82CA-4CCE-AEF3-BCCB62714ECA}" dt="2025-11-17T16:12:26.027" v="1945" actId="1076"/>
        <pc:sldMkLst>
          <pc:docMk/>
          <pc:sldMk cId="3780366309" sldId="266"/>
        </pc:sldMkLst>
        <pc:spChg chg="add mod">
          <ac:chgData name="Lola Bell" userId="35829591-d54e-45a8-96eb-55b1106d1785" providerId="ADAL" clId="{C460D390-82CA-4CCE-AEF3-BCCB62714ECA}" dt="2025-11-13T15:08:24.238" v="1363" actId="20577"/>
          <ac:spMkLst>
            <pc:docMk/>
            <pc:sldMk cId="3780366309" sldId="266"/>
            <ac:spMk id="5" creationId="{8CB001DC-9302-0532-AF3C-F6FBA20F725C}"/>
          </ac:spMkLst>
        </pc:spChg>
        <pc:spChg chg="add mod">
          <ac:chgData name="Lola Bell" userId="35829591-d54e-45a8-96eb-55b1106d1785" providerId="ADAL" clId="{C460D390-82CA-4CCE-AEF3-BCCB62714ECA}" dt="2025-11-17T11:55:38.365" v="1730" actId="1076"/>
          <ac:spMkLst>
            <pc:docMk/>
            <pc:sldMk cId="3780366309" sldId="266"/>
            <ac:spMk id="6" creationId="{10607A13-9628-9FB8-5DF3-75C7A4588DFA}"/>
          </ac:spMkLst>
        </pc:spChg>
        <pc:picChg chg="add mod">
          <ac:chgData name="Lola Bell" userId="35829591-d54e-45a8-96eb-55b1106d1785" providerId="ADAL" clId="{C460D390-82CA-4CCE-AEF3-BCCB62714ECA}" dt="2025-11-13T15:08:18.193" v="1362"/>
          <ac:picMkLst>
            <pc:docMk/>
            <pc:sldMk cId="3780366309" sldId="266"/>
            <ac:picMk id="4" creationId="{AC228D74-A95E-ED22-4643-E5D25423EEE7}"/>
          </ac:picMkLst>
        </pc:picChg>
        <pc:picChg chg="add mod">
          <ac:chgData name="Lola Bell" userId="35829591-d54e-45a8-96eb-55b1106d1785" providerId="ADAL" clId="{C460D390-82CA-4CCE-AEF3-BCCB62714ECA}" dt="2025-11-17T16:12:26.027" v="1945" actId="1076"/>
          <ac:picMkLst>
            <pc:docMk/>
            <pc:sldMk cId="3780366309" sldId="266"/>
            <ac:picMk id="9" creationId="{CB0955B0-C70E-F8E4-E6AB-E95A4BD1E6C1}"/>
          </ac:picMkLst>
        </pc:picChg>
      </pc:sldChg>
      <pc:sldChg chg="addSp delSp modSp add mod">
        <pc:chgData name="Lola Bell" userId="35829591-d54e-45a8-96eb-55b1106d1785" providerId="ADAL" clId="{C460D390-82CA-4CCE-AEF3-BCCB62714ECA}" dt="2025-11-17T13:33:40.677" v="1889" actId="478"/>
        <pc:sldMkLst>
          <pc:docMk/>
          <pc:sldMk cId="2220187000" sldId="267"/>
        </pc:sldMkLst>
        <pc:spChg chg="mod">
          <ac:chgData name="Lola Bell" userId="35829591-d54e-45a8-96eb-55b1106d1785" providerId="ADAL" clId="{C460D390-82CA-4CCE-AEF3-BCCB62714ECA}" dt="2025-11-14T09:37:14.402" v="1415" actId="20577"/>
          <ac:spMkLst>
            <pc:docMk/>
            <pc:sldMk cId="2220187000" sldId="267"/>
            <ac:spMk id="5" creationId="{2CE8860A-991B-C244-9F01-AF530C29BE90}"/>
          </ac:spMkLst>
        </pc:spChg>
        <pc:spChg chg="mod">
          <ac:chgData name="Lola Bell" userId="35829591-d54e-45a8-96eb-55b1106d1785" providerId="ADAL" clId="{C460D390-82CA-4CCE-AEF3-BCCB62714ECA}" dt="2025-11-14T15:53:32.684" v="1533" actId="255"/>
          <ac:spMkLst>
            <pc:docMk/>
            <pc:sldMk cId="2220187000" sldId="267"/>
            <ac:spMk id="7" creationId="{3973995F-3668-BD50-6D2F-772CCA96685B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5:58:10.702" v="1910" actId="14100"/>
        <pc:sldMkLst>
          <pc:docMk/>
          <pc:sldMk cId="2007916871" sldId="268"/>
        </pc:sldMkLst>
        <pc:spChg chg="mod">
          <ac:chgData name="Lola Bell" userId="35829591-d54e-45a8-96eb-55b1106d1785" providerId="ADAL" clId="{C460D390-82CA-4CCE-AEF3-BCCB62714ECA}" dt="2025-11-14T10:33:42.457" v="1446" actId="20577"/>
          <ac:spMkLst>
            <pc:docMk/>
            <pc:sldMk cId="2007916871" sldId="268"/>
            <ac:spMk id="7" creationId="{E951CD91-63A1-4926-1093-B7113091B0CE}"/>
          </ac:spMkLst>
        </pc:spChg>
        <pc:spChg chg="mod ord">
          <ac:chgData name="Lola Bell" userId="35829591-d54e-45a8-96eb-55b1106d1785" providerId="ADAL" clId="{C460D390-82CA-4CCE-AEF3-BCCB62714ECA}" dt="2025-11-17T15:58:10.702" v="1910" actId="14100"/>
          <ac:spMkLst>
            <pc:docMk/>
            <pc:sldMk cId="2007916871" sldId="268"/>
            <ac:spMk id="8" creationId="{20823B13-BD8A-BFC6-CCE2-1329D7BAD880}"/>
          </ac:spMkLst>
        </pc:spChg>
        <pc:picChg chg="add mod">
          <ac:chgData name="Lola Bell" userId="35829591-d54e-45a8-96eb-55b1106d1785" providerId="ADAL" clId="{C460D390-82CA-4CCE-AEF3-BCCB62714ECA}" dt="2025-11-17T15:58:02.779" v="1909"/>
          <ac:picMkLst>
            <pc:docMk/>
            <pc:sldMk cId="2007916871" sldId="268"/>
            <ac:picMk id="2" creationId="{E013EEC9-2DF3-8438-6152-4D80E705DB4B}"/>
          </ac:picMkLst>
        </pc:picChg>
      </pc:sldChg>
      <pc:sldChg chg="addSp delSp modSp add mod">
        <pc:chgData name="Lola Bell" userId="35829591-d54e-45a8-96eb-55b1106d1785" providerId="ADAL" clId="{C460D390-82CA-4CCE-AEF3-BCCB62714ECA}" dt="2025-11-18T09:36:04.676" v="1964" actId="20577"/>
        <pc:sldMkLst>
          <pc:docMk/>
          <pc:sldMk cId="4199726844" sldId="269"/>
        </pc:sldMkLst>
        <pc:spChg chg="add mod">
          <ac:chgData name="Lola Bell" userId="35829591-d54e-45a8-96eb-55b1106d1785" providerId="ADAL" clId="{C460D390-82CA-4CCE-AEF3-BCCB62714ECA}" dt="2025-11-18T09:36:04.676" v="1964" actId="20577"/>
          <ac:spMkLst>
            <pc:docMk/>
            <pc:sldMk cId="4199726844" sldId="269"/>
            <ac:spMk id="2" creationId="{4FB8BA6E-DD90-98B2-0D01-A5EAA656E7AD}"/>
          </ac:spMkLst>
        </pc:spChg>
        <pc:spChg chg="mod">
          <ac:chgData name="Lola Bell" userId="35829591-d54e-45a8-96eb-55b1106d1785" providerId="ADAL" clId="{C460D390-82CA-4CCE-AEF3-BCCB62714ECA}" dt="2025-11-14T15:52:59.004" v="1529" actId="255"/>
          <ac:spMkLst>
            <pc:docMk/>
            <pc:sldMk cId="4199726844" sldId="269"/>
            <ac:spMk id="7" creationId="{109CFBFF-87FF-183E-A3D8-6CDDD5B1D8DA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3:33:50.263" v="1891" actId="478"/>
        <pc:sldMkLst>
          <pc:docMk/>
          <pc:sldMk cId="4085898540" sldId="270"/>
        </pc:sldMkLst>
        <pc:spChg chg="mod">
          <ac:chgData name="Lola Bell" userId="35829591-d54e-45a8-96eb-55b1106d1785" providerId="ADAL" clId="{C460D390-82CA-4CCE-AEF3-BCCB62714ECA}" dt="2025-11-14T15:54:03.696" v="1536" actId="20577"/>
          <ac:spMkLst>
            <pc:docMk/>
            <pc:sldMk cId="4085898540" sldId="270"/>
            <ac:spMk id="6" creationId="{530AB506-C167-1819-CF00-8DE66A146362}"/>
          </ac:spMkLst>
        </pc:spChg>
        <pc:spChg chg="mod">
          <ac:chgData name="Lola Bell" userId="35829591-d54e-45a8-96eb-55b1106d1785" providerId="ADAL" clId="{C460D390-82CA-4CCE-AEF3-BCCB62714ECA}" dt="2025-11-14T15:52:48.121" v="1528" actId="255"/>
          <ac:spMkLst>
            <pc:docMk/>
            <pc:sldMk cId="4085898540" sldId="270"/>
            <ac:spMk id="7" creationId="{94CE9DA4-083C-0507-B693-AEA6724116CB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6:10:34.704" v="1925" actId="20577"/>
        <pc:sldMkLst>
          <pc:docMk/>
          <pc:sldMk cId="3856232292" sldId="271"/>
        </pc:sldMkLst>
        <pc:spChg chg="mod">
          <ac:chgData name="Lola Bell" userId="35829591-d54e-45a8-96eb-55b1106d1785" providerId="ADAL" clId="{C460D390-82CA-4CCE-AEF3-BCCB62714ECA}" dt="2025-11-17T09:52:53.342" v="1539" actId="20577"/>
          <ac:spMkLst>
            <pc:docMk/>
            <pc:sldMk cId="3856232292" sldId="271"/>
            <ac:spMk id="5" creationId="{A55CA560-D74C-3668-62E2-694A5F13E7CE}"/>
          </ac:spMkLst>
        </pc:spChg>
        <pc:spChg chg="mod">
          <ac:chgData name="Lola Bell" userId="35829591-d54e-45a8-96eb-55b1106d1785" providerId="ADAL" clId="{C460D390-82CA-4CCE-AEF3-BCCB62714ECA}" dt="2025-11-17T16:10:34.704" v="1925" actId="20577"/>
          <ac:spMkLst>
            <pc:docMk/>
            <pc:sldMk cId="3856232292" sldId="271"/>
            <ac:spMk id="6" creationId="{B35A4B6F-BDC9-727A-8182-8E61754A9BA3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3:34:03.366" v="1895" actId="478"/>
        <pc:sldMkLst>
          <pc:docMk/>
          <pc:sldMk cId="3572949532" sldId="272"/>
        </pc:sldMkLst>
        <pc:spChg chg="add mod">
          <ac:chgData name="Lola Bell" userId="35829591-d54e-45a8-96eb-55b1106d1785" providerId="ADAL" clId="{C460D390-82CA-4CCE-AEF3-BCCB62714ECA}" dt="2025-11-17T11:44:35.684" v="1600" actId="20577"/>
          <ac:spMkLst>
            <pc:docMk/>
            <pc:sldMk cId="3572949532" sldId="272"/>
            <ac:spMk id="2" creationId="{FBCD786F-6E60-C321-84F2-7D4EBC72D4A5}"/>
          </ac:spMkLst>
        </pc:spChg>
        <pc:spChg chg="mod">
          <ac:chgData name="Lola Bell" userId="35829591-d54e-45a8-96eb-55b1106d1785" providerId="ADAL" clId="{C460D390-82CA-4CCE-AEF3-BCCB62714ECA}" dt="2025-11-17T11:45:18.364" v="1609" actId="14100"/>
          <ac:spMkLst>
            <pc:docMk/>
            <pc:sldMk cId="3572949532" sldId="272"/>
            <ac:spMk id="6" creationId="{2C54C525-A1F3-8CC6-C05E-65DEB05977C6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1:47:22.681" v="1646" actId="478"/>
        <pc:sldMkLst>
          <pc:docMk/>
          <pc:sldMk cId="2743782612" sldId="273"/>
        </pc:sldMkLst>
        <pc:spChg chg="mod">
          <ac:chgData name="Lola Bell" userId="35829591-d54e-45a8-96eb-55b1106d1785" providerId="ADAL" clId="{C460D390-82CA-4CCE-AEF3-BCCB62714ECA}" dt="2025-11-17T11:46:17.586" v="1627" actId="20577"/>
          <ac:spMkLst>
            <pc:docMk/>
            <pc:sldMk cId="2743782612" sldId="273"/>
            <ac:spMk id="5" creationId="{1B25BB56-F620-5DB0-D266-CF4F55727469}"/>
          </ac:spMkLst>
        </pc:spChg>
        <pc:spChg chg="mod">
          <ac:chgData name="Lola Bell" userId="35829591-d54e-45a8-96eb-55b1106d1785" providerId="ADAL" clId="{C460D390-82CA-4CCE-AEF3-BCCB62714ECA}" dt="2025-11-17T11:47:20.506" v="1645" actId="1076"/>
          <ac:spMkLst>
            <pc:docMk/>
            <pc:sldMk cId="2743782612" sldId="273"/>
            <ac:spMk id="6" creationId="{FDB1A43F-F74D-14E6-0992-BC1E30F39252}"/>
          </ac:spMkLst>
        </pc:spChg>
      </pc:sldChg>
      <pc:sldChg chg="addSp delSp modSp add mod">
        <pc:chgData name="Lola Bell" userId="35829591-d54e-45a8-96eb-55b1106d1785" providerId="ADAL" clId="{C460D390-82CA-4CCE-AEF3-BCCB62714ECA}" dt="2025-11-17T16:11:27.187" v="1934"/>
        <pc:sldMkLst>
          <pc:docMk/>
          <pc:sldMk cId="3845630499" sldId="274"/>
        </pc:sldMkLst>
        <pc:spChg chg="mod">
          <ac:chgData name="Lola Bell" userId="35829591-d54e-45a8-96eb-55b1106d1785" providerId="ADAL" clId="{C460D390-82CA-4CCE-AEF3-BCCB62714ECA}" dt="2025-11-17T11:47:48.193" v="1649" actId="20577"/>
          <ac:spMkLst>
            <pc:docMk/>
            <pc:sldMk cId="3845630499" sldId="274"/>
            <ac:spMk id="5" creationId="{2B7B40E0-3A89-403C-694F-2A4427015C2C}"/>
          </ac:spMkLst>
        </pc:spChg>
        <pc:spChg chg="mod">
          <ac:chgData name="Lola Bell" userId="35829591-d54e-45a8-96eb-55b1106d1785" providerId="ADAL" clId="{C460D390-82CA-4CCE-AEF3-BCCB62714ECA}" dt="2025-11-17T11:52:05.991" v="1677" actId="20577"/>
          <ac:spMkLst>
            <pc:docMk/>
            <pc:sldMk cId="3845630499" sldId="274"/>
            <ac:spMk id="6" creationId="{01FC8F7D-FF1A-1E0B-C409-D53EE65F6144}"/>
          </ac:spMkLst>
        </pc:spChg>
        <pc:picChg chg="add mod">
          <ac:chgData name="Lola Bell" userId="35829591-d54e-45a8-96eb-55b1106d1785" providerId="ADAL" clId="{C460D390-82CA-4CCE-AEF3-BCCB62714ECA}" dt="2025-11-17T16:11:27.187" v="1934"/>
          <ac:picMkLst>
            <pc:docMk/>
            <pc:sldMk cId="3845630499" sldId="274"/>
            <ac:picMk id="2" creationId="{0D69D800-5E43-3BF3-0E5D-FF5C3EC49BF5}"/>
          </ac:picMkLst>
        </pc:picChg>
      </pc:sldChg>
      <pc:sldChg chg="addSp delSp modSp add mod">
        <pc:chgData name="Lola Bell" userId="35829591-d54e-45a8-96eb-55b1106d1785" providerId="ADAL" clId="{C460D390-82CA-4CCE-AEF3-BCCB62714ECA}" dt="2025-12-02T13:07:27.528" v="1991" actId="20577"/>
        <pc:sldMkLst>
          <pc:docMk/>
          <pc:sldMk cId="3025222367" sldId="275"/>
        </pc:sldMkLst>
        <pc:spChg chg="add mod">
          <ac:chgData name="Lola Bell" userId="35829591-d54e-45a8-96eb-55b1106d1785" providerId="ADAL" clId="{C460D390-82CA-4CCE-AEF3-BCCB62714ECA}" dt="2025-11-17T11:55:01.342" v="1723" actId="20577"/>
          <ac:spMkLst>
            <pc:docMk/>
            <pc:sldMk cId="3025222367" sldId="275"/>
            <ac:spMk id="3" creationId="{9BCDB8FF-4F4B-F142-5B9C-5C3DB8A11581}"/>
          </ac:spMkLst>
        </pc:spChg>
        <pc:spChg chg="mod">
          <ac:chgData name="Lola Bell" userId="35829591-d54e-45a8-96eb-55b1106d1785" providerId="ADAL" clId="{C460D390-82CA-4CCE-AEF3-BCCB62714ECA}" dt="2025-12-02T13:07:27.528" v="1991" actId="20577"/>
          <ac:spMkLst>
            <pc:docMk/>
            <pc:sldMk cId="3025222367" sldId="275"/>
            <ac:spMk id="6" creationId="{6ADBDF4F-FA7D-9B78-AE8A-A428E24D09B0}"/>
          </ac:spMkLst>
        </pc:spChg>
      </pc:sldChg>
      <pc:sldChg chg="addSp delSp modSp add mod">
        <pc:chgData name="Lola Bell" userId="35829591-d54e-45a8-96eb-55b1106d1785" providerId="ADAL" clId="{C460D390-82CA-4CCE-AEF3-BCCB62714ECA}" dt="2025-11-18T09:34:57.340" v="1950" actId="20577"/>
        <pc:sldMkLst>
          <pc:docMk/>
          <pc:sldMk cId="1640209011" sldId="276"/>
        </pc:sldMkLst>
        <pc:spChg chg="mod">
          <ac:chgData name="Lola Bell" userId="35829591-d54e-45a8-96eb-55b1106d1785" providerId="ADAL" clId="{C460D390-82CA-4CCE-AEF3-BCCB62714ECA}" dt="2025-11-18T09:34:57.340" v="1950" actId="20577"/>
          <ac:spMkLst>
            <pc:docMk/>
            <pc:sldMk cId="1640209011" sldId="276"/>
            <ac:spMk id="5" creationId="{CF54498C-D915-948D-05AB-A78B939D363F}"/>
          </ac:spMkLst>
        </pc:spChg>
        <pc:spChg chg="mod">
          <ac:chgData name="Lola Bell" userId="35829591-d54e-45a8-96eb-55b1106d1785" providerId="ADAL" clId="{C460D390-82CA-4CCE-AEF3-BCCB62714ECA}" dt="2025-11-17T11:56:21.408" v="1850" actId="255"/>
          <ac:spMkLst>
            <pc:docMk/>
            <pc:sldMk cId="1640209011" sldId="276"/>
            <ac:spMk id="6" creationId="{03EE0156-DD99-C2CC-DB1E-8F4CAF1AE27B}"/>
          </ac:spMkLst>
        </pc:spChg>
        <pc:picChg chg="add mod">
          <ac:chgData name="Lola Bell" userId="35829591-d54e-45a8-96eb-55b1106d1785" providerId="ADAL" clId="{C460D390-82CA-4CCE-AEF3-BCCB62714ECA}" dt="2025-11-17T16:12:30.349" v="1947"/>
          <ac:picMkLst>
            <pc:docMk/>
            <pc:sldMk cId="1640209011" sldId="276"/>
            <ac:picMk id="2" creationId="{9951926C-1C37-2B26-A1C8-9344F033E92D}"/>
          </ac:picMkLst>
        </pc:picChg>
      </pc:sldChg>
    </pc:docChg>
  </pc:docChgLst>
  <pc:docChgLst>
    <pc:chgData name="Alex King" userId="S::alex@eski.media::e80438ed-1ea8-4eed-954a-84b1aa6ac9b0" providerId="AD" clId="Web-{30D6B1ED-C16D-DB3D-2929-9F5B1DA89CFC}"/>
    <pc:docChg chg="addSld modSld sldOrd">
      <pc:chgData name="Alex King" userId="S::alex@eski.media::e80438ed-1ea8-4eed-954a-84b1aa6ac9b0" providerId="AD" clId="Web-{30D6B1ED-C16D-DB3D-2929-9F5B1DA89CFC}" dt="2025-11-27T09:31:02.301" v="42"/>
      <pc:docMkLst>
        <pc:docMk/>
      </pc:docMkLst>
      <pc:sldChg chg="ord">
        <pc:chgData name="Alex King" userId="S::alex@eski.media::e80438ed-1ea8-4eed-954a-84b1aa6ac9b0" providerId="AD" clId="Web-{30D6B1ED-C16D-DB3D-2929-9F5B1DA89CFC}" dt="2025-11-27T09:27:10.482" v="0"/>
        <pc:sldMkLst>
          <pc:docMk/>
          <pc:sldMk cId="743312319" sldId="258"/>
        </pc:sldMkLst>
      </pc:sldChg>
      <pc:sldChg chg="ord">
        <pc:chgData name="Alex King" userId="S::alex@eski.media::e80438ed-1ea8-4eed-954a-84b1aa6ac9b0" providerId="AD" clId="Web-{30D6B1ED-C16D-DB3D-2929-9F5B1DA89CFC}" dt="2025-11-27T09:27:15.341" v="1"/>
        <pc:sldMkLst>
          <pc:docMk/>
          <pc:sldMk cId="3936557028" sldId="259"/>
        </pc:sldMkLst>
      </pc:sldChg>
      <pc:sldChg chg="ord">
        <pc:chgData name="Alex King" userId="S::alex@eski.media::e80438ed-1ea8-4eed-954a-84b1aa6ac9b0" providerId="AD" clId="Web-{30D6B1ED-C16D-DB3D-2929-9F5B1DA89CFC}" dt="2025-11-27T09:27:19.638" v="2"/>
        <pc:sldMkLst>
          <pc:docMk/>
          <pc:sldMk cId="2474333287" sldId="260"/>
        </pc:sldMkLst>
      </pc:sldChg>
      <pc:sldChg chg="ord">
        <pc:chgData name="Alex King" userId="S::alex@eski.media::e80438ed-1ea8-4eed-954a-84b1aa6ac9b0" providerId="AD" clId="Web-{30D6B1ED-C16D-DB3D-2929-9F5B1DA89CFC}" dt="2025-11-27T09:27:26.810" v="3"/>
        <pc:sldMkLst>
          <pc:docMk/>
          <pc:sldMk cId="1304156347" sldId="261"/>
        </pc:sldMkLst>
      </pc:sldChg>
      <pc:sldChg chg="ord">
        <pc:chgData name="Alex King" userId="S::alex@eski.media::e80438ed-1ea8-4eed-954a-84b1aa6ac9b0" providerId="AD" clId="Web-{30D6B1ED-C16D-DB3D-2929-9F5B1DA89CFC}" dt="2025-11-27T09:27:35.467" v="4"/>
        <pc:sldMkLst>
          <pc:docMk/>
          <pc:sldMk cId="1397838055" sldId="262"/>
        </pc:sldMkLst>
      </pc:sldChg>
      <pc:sldChg chg="ord">
        <pc:chgData name="Alex King" userId="S::alex@eski.media::e80438ed-1ea8-4eed-954a-84b1aa6ac9b0" providerId="AD" clId="Web-{30D6B1ED-C16D-DB3D-2929-9F5B1DA89CFC}" dt="2025-11-27T09:27:45.420" v="5"/>
        <pc:sldMkLst>
          <pc:docMk/>
          <pc:sldMk cId="2740047213" sldId="263"/>
        </pc:sldMkLst>
      </pc:sldChg>
      <pc:sldChg chg="ord">
        <pc:chgData name="Alex King" userId="S::alex@eski.media::e80438ed-1ea8-4eed-954a-84b1aa6ac9b0" providerId="AD" clId="Web-{30D6B1ED-C16D-DB3D-2929-9F5B1DA89CFC}" dt="2025-11-27T09:27:55.561" v="6"/>
        <pc:sldMkLst>
          <pc:docMk/>
          <pc:sldMk cId="1179836202" sldId="264"/>
        </pc:sldMkLst>
      </pc:sldChg>
      <pc:sldChg chg="ord">
        <pc:chgData name="Alex King" userId="S::alex@eski.media::e80438ed-1ea8-4eed-954a-84b1aa6ac9b0" providerId="AD" clId="Web-{30D6B1ED-C16D-DB3D-2929-9F5B1DA89CFC}" dt="2025-11-27T09:28:09.484" v="7"/>
        <pc:sldMkLst>
          <pc:docMk/>
          <pc:sldMk cId="2659087924" sldId="265"/>
        </pc:sldMkLst>
      </pc:sldChg>
      <pc:sldChg chg="ord">
        <pc:chgData name="Alex King" userId="S::alex@eski.media::e80438ed-1ea8-4eed-954a-84b1aa6ac9b0" providerId="AD" clId="Web-{30D6B1ED-C16D-DB3D-2929-9F5B1DA89CFC}" dt="2025-11-27T09:28:23.093" v="8"/>
        <pc:sldMkLst>
          <pc:docMk/>
          <pc:sldMk cId="3780366309" sldId="266"/>
        </pc:sldMkLst>
      </pc:sldChg>
      <pc:sldChg chg="delSp modSp add replId delAnim">
        <pc:chgData name="Alex King" userId="S::alex@eski.media::e80438ed-1ea8-4eed-954a-84b1aa6ac9b0" providerId="AD" clId="Web-{30D6B1ED-C16D-DB3D-2929-9F5B1DA89CFC}" dt="2025-11-27T09:30:15.768" v="30" actId="1076"/>
        <pc:sldMkLst>
          <pc:docMk/>
          <pc:sldMk cId="3311053479" sldId="277"/>
        </pc:sldMkLst>
        <pc:spChg chg="mod">
          <ac:chgData name="Alex King" userId="S::alex@eski.media::e80438ed-1ea8-4eed-954a-84b1aa6ac9b0" providerId="AD" clId="Web-{30D6B1ED-C16D-DB3D-2929-9F5B1DA89CFC}" dt="2025-11-27T09:30:15.768" v="30" actId="1076"/>
          <ac:spMkLst>
            <pc:docMk/>
            <pc:sldMk cId="3311053479" sldId="277"/>
            <ac:spMk id="15" creationId="{30EDA17E-C87A-5D90-98D3-C2CA1075DD87}"/>
          </ac:spMkLst>
        </pc:spChg>
        <pc:picChg chg="mod">
          <ac:chgData name="Alex King" userId="S::alex@eski.media::e80438ed-1ea8-4eed-954a-84b1aa6ac9b0" providerId="AD" clId="Web-{30D6B1ED-C16D-DB3D-2929-9F5B1DA89CFC}" dt="2025-11-27T09:30:03.471" v="28" actId="1076"/>
          <ac:picMkLst>
            <pc:docMk/>
            <pc:sldMk cId="3311053479" sldId="277"/>
            <ac:picMk id="7" creationId="{EEAA82D1-5DF6-0FE6-FDEC-5CDA6E20CB6C}"/>
          </ac:picMkLst>
        </pc:picChg>
      </pc:sldChg>
      <pc:sldChg chg="modSp add ord replId">
        <pc:chgData name="Alex King" userId="S::alex@eski.media::e80438ed-1ea8-4eed-954a-84b1aa6ac9b0" providerId="AD" clId="Web-{30D6B1ED-C16D-DB3D-2929-9F5B1DA89CFC}" dt="2025-11-27T09:31:02.301" v="42"/>
        <pc:sldMkLst>
          <pc:docMk/>
          <pc:sldMk cId="2095178214" sldId="278"/>
        </pc:sldMkLst>
        <pc:spChg chg="mod">
          <ac:chgData name="Alex King" userId="S::alex@eski.media::e80438ed-1ea8-4eed-954a-84b1aa6ac9b0" providerId="AD" clId="Web-{30D6B1ED-C16D-DB3D-2929-9F5B1DA89CFC}" dt="2025-11-27T09:30:48.378" v="41" actId="1076"/>
          <ac:spMkLst>
            <pc:docMk/>
            <pc:sldMk cId="2095178214" sldId="278"/>
            <ac:spMk id="15" creationId="{602A9723-ACB6-B190-AB74-4CFC6BA0FE91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13545-0F0D-864F-6AE7-BD8AFCD0A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82FEAC-1C23-D290-B11F-FBF7F3E165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FBD29-133D-F991-E218-2A7A4EBB3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E5349-10C9-88EE-B101-7BAE6DCAE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C17D7C-17A9-9A00-208F-D95D512F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573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B0777-044D-D848-E08F-70B5DCDA7F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AB2CD5-D65A-CF40-B5FA-FA3964EB59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B640C8-7519-9ADF-D228-C2EE29AF0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6542A6-D713-101D-B6DD-2D6BC3D4E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42468-2EA1-8450-2FD7-F7096E187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106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AED6D-A167-0056-3139-8D061040F5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1B3B8D-FFC7-6AD1-7DA1-185892D68C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0B467-D7D7-7BD9-A835-125A90D96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286AD-2D2B-0A02-8A34-840AD161F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61295-8B5D-C20B-44BC-0734DD7F85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103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2D764-6654-1EA9-23E7-21C8C4872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A2BE9F-720E-FEA7-9F31-EAA0A1CEAE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2E8F5D-967D-1DF1-D58C-16D4C111CC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2C890E-A3D8-ADCA-21D0-5681F6725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DEDEC1-4BB2-BCC5-C948-53C1A72B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865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9C3E4-BA8A-D860-5606-340A09EA7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1F781-2F3E-F302-9410-B876C5C35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008D5-6058-EF5C-E7A1-77EFD5434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31B01-9046-FFEB-D050-6A9BE4784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0653E-EC25-59A4-8F62-0D41602B34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84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3411B-9332-DB78-D6D8-4A6888414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0D9705-2E11-7ECF-5386-6EF1B0217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A8749E-0193-7622-A6C6-832F40729C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5ED085-2F65-55CB-A526-E5609DFCE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A1B527-976B-98CF-5DB3-7EE481686A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00440F-DB1C-07C4-4C42-5CE06415B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990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B2A90-693B-37F6-D508-817D05F6C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6C0DDA-F346-5531-5E5A-9177FA6D85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19290A2-1A8C-E4C1-2DB4-74096081D6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DA0D10-5ADF-0986-D84D-7B37FF1526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DBCCFC-446F-AFCE-8C4D-BA9E8B20AF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A668DAA-52D4-47EE-74C4-CDD535B8A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0171FB-698B-6504-6EAC-CF3F4C659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6A8042-BC49-25E0-94B0-AEDABCD6C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55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7633-4C64-9276-9ADF-A03D6A7A9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7A7DBD-C7A6-535F-D4AA-D32CD2DC3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7C3E76F-FC89-9E01-06E0-E649EEE1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C2FB38-0C5E-2D6F-AF78-03AAA213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1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82DB98-7157-F451-1310-62DFA0D47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67EC94-29E1-E8D5-84A8-BB03F471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753F2-E7AB-7E40-9B75-1A8764F3D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50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9F093-54E0-A146-E629-10358B1FD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8069F-14C0-7AC2-E74A-921F0CF33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045D01-313C-EB7E-D48C-1ED38DF8EB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4F4ED0-9A15-4AC6-DD75-A0BEAA153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FFF27D-27E5-0978-C819-21DC0FCE7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BA160C-E0C9-615E-F455-5A507A2B2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992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D4CF3-F66D-EBC0-9322-90F036781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BE95B46-BD3F-629D-CAC1-28D92A860E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D7EF11-FCB9-DC65-536D-2A09D28901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C0D87D-CD62-C2F2-DD7D-CFC4EA6B2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38248D-AC49-4A52-0CD0-F9D0D7F70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21B21-60BF-402D-0E8F-6FED07E81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80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F21BD-B754-6469-6561-A1D551151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82A598-E41E-8D2A-72B5-7739235673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914BEF-30E8-CB39-2290-339D6E934B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62903F6-F9E1-4824-BF2C-9191C6CE1149}" type="datetimeFigureOut">
              <a:rPr lang="en-GB" smtClean="0"/>
              <a:t>02/12/2025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F3C3E6-8D1F-9DA3-8F96-58EF7FE27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91F55C-FEF2-35B9-7332-290F728D37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6BF716-94A1-416B-B2B1-B0812D01ED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2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4F9F3702-0C26-B2AF-9FE7-F0C55E585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5B13DD-29BA-4BF2-6A58-D4E34A3CFB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668" y="706186"/>
            <a:ext cx="4253610" cy="425361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08D1DEF6-2397-F2CC-E18F-F9C4BA1C81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1401" y="813384"/>
            <a:ext cx="4393197" cy="43780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36DD85-14CC-C3A4-342F-5E71293D1049}"/>
              </a:ext>
            </a:extLst>
          </p:cNvPr>
          <p:cNvSpPr txBox="1"/>
          <p:nvPr/>
        </p:nvSpPr>
        <p:spPr>
          <a:xfrm>
            <a:off x="843722" y="1556999"/>
            <a:ext cx="549868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HPV</a:t>
            </a:r>
          </a:p>
          <a:p>
            <a:r>
              <a:rPr lang="en-GB" sz="48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Unpacked</a:t>
            </a:r>
          </a:p>
          <a:p>
            <a:r>
              <a:rPr lang="en-GB" sz="4800" b="1">
                <a:solidFill>
                  <a:srgbClr val="E496A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Quick-fire Quiz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31476A4-78A3-4A31-051F-454ADED57C3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415684" y="6341833"/>
            <a:ext cx="4772826" cy="14940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C1B6ACFF-8F10-0B6D-83C8-F1370746B7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0" y="428840"/>
            <a:ext cx="4772826" cy="14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5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FF09003A-8E37-A46F-CDD4-63C5C71F7F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7797A1-393E-6366-A51A-882BBE2321CE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Q8: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870335-701B-7A7F-EF9D-54C6691F83F7}"/>
              </a:ext>
            </a:extLst>
          </p:cNvPr>
          <p:cNvSpPr txBox="1"/>
          <p:nvPr/>
        </p:nvSpPr>
        <p:spPr>
          <a:xfrm>
            <a:off x="668167" y="2811492"/>
            <a:ext cx="6929373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If someone has HPV, can their body usually clear it on its own? </a:t>
            </a:r>
          </a:p>
          <a:p>
            <a:endParaRPr lang="en-GB" sz="25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a) No, it always required medication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b) Yes, in most cases within 1-2 years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c) Only if they get the vaccine after infection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d) It depends on their blood type </a:t>
            </a:r>
          </a:p>
        </p:txBody>
      </p:sp>
      <p:pic>
        <p:nvPicPr>
          <p:cNvPr id="8" name="Picture 7" descr="A pan with pink and white circles on it&#10;&#10;AI-generated content may be incorrect.">
            <a:extLst>
              <a:ext uri="{FF2B5EF4-FFF2-40B4-BE49-F238E27FC236}">
                <a16:creationId xmlns:a16="http://schemas.microsoft.com/office/drawing/2014/main" id="{E8C52B7C-29E0-2B06-004D-19C9AAC7CE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412">
            <a:off x="7028552" y="1378104"/>
            <a:ext cx="4746230" cy="45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836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22676D2-A903-D299-DB9F-5C7545CC65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BC802C-3497-49A2-73AB-9F224894DD48}"/>
              </a:ext>
            </a:extLst>
          </p:cNvPr>
          <p:cNvSpPr txBox="1"/>
          <p:nvPr/>
        </p:nvSpPr>
        <p:spPr>
          <a:xfrm>
            <a:off x="668167" y="3037634"/>
            <a:ext cx="5119684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Besides vaccination, name one other way to help prevent HPV-related health issues. </a:t>
            </a:r>
          </a:p>
        </p:txBody>
      </p:sp>
      <p:pic>
        <p:nvPicPr>
          <p:cNvPr id="8" name="Picture 7" descr="A clipboard with a body diagram&#10;&#10;AI-generated content may be incorrect.">
            <a:extLst>
              <a:ext uri="{FF2B5EF4-FFF2-40B4-BE49-F238E27FC236}">
                <a16:creationId xmlns:a16="http://schemas.microsoft.com/office/drawing/2014/main" id="{BD39FDFA-8477-E1B6-4009-2A775BC4A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651" y="1289892"/>
            <a:ext cx="3927966" cy="49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DEF673-7B13-2A2F-D918-8A56BBF2CB64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Q9: </a:t>
            </a:r>
          </a:p>
        </p:txBody>
      </p:sp>
    </p:spTree>
    <p:extLst>
      <p:ext uri="{BB962C8B-B14F-4D97-AF65-F5344CB8AC3E}">
        <p14:creationId xmlns:p14="http://schemas.microsoft.com/office/powerpoint/2010/main" val="26590879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AC228D74-A95E-ED22-4643-E5D25423EE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CB001DC-9302-0532-AF3C-F6FBA20F725C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Q10: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607A13-9628-9FB8-5DF3-75C7A4588DFA}"/>
              </a:ext>
            </a:extLst>
          </p:cNvPr>
          <p:cNvSpPr txBox="1"/>
          <p:nvPr/>
        </p:nvSpPr>
        <p:spPr>
          <a:xfrm>
            <a:off x="668166" y="3037634"/>
            <a:ext cx="6156848" cy="1398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Getting the HPV vaccine means you don’t need regular health screenings like cervical smears later in life. </a:t>
            </a:r>
            <a:endParaRPr lang="en-GB" sz="25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0955B0-C70E-F8E4-E6AB-E95A4BD1E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6895089" y="3089469"/>
            <a:ext cx="4568669" cy="12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6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357EAC-5117-8F45-DD3C-E24E0BD63B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5C1D2828-655C-97AA-FB19-7ADE5949AD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285D5BF2-D348-AF63-9655-886D7C8514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4345" y="225554"/>
            <a:ext cx="4970140" cy="49549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02A9723-ACB6-B190-AB74-4CFC6BA0FE91}"/>
              </a:ext>
            </a:extLst>
          </p:cNvPr>
          <p:cNvSpPr txBox="1"/>
          <p:nvPr/>
        </p:nvSpPr>
        <p:spPr>
          <a:xfrm>
            <a:off x="3967922" y="2830627"/>
            <a:ext cx="4257710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Poppins"/>
                <a:cs typeface="Poppins"/>
              </a:rPr>
              <a:t>Answers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4F066B8-F205-4E34-CE7C-5EE9AE60C0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15684" y="6341833"/>
            <a:ext cx="4772826" cy="14940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2406F2EA-9B5A-608F-65AB-E704C2E088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428840"/>
            <a:ext cx="4772826" cy="14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17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1A5C9-A27B-146D-516B-B23CDD30D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DB4A7530-1296-BC10-9939-4A931A5471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E8860A-991B-C244-9F01-AF530C29BE90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A1: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3995F-3668-BD50-6D2F-772CCA96685B}"/>
              </a:ext>
            </a:extLst>
          </p:cNvPr>
          <p:cNvSpPr txBox="1"/>
          <p:nvPr/>
        </p:nvSpPr>
        <p:spPr>
          <a:xfrm>
            <a:off x="668167" y="2815488"/>
            <a:ext cx="6156848" cy="2828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 b="1" kern="100">
                <a:effectLst/>
                <a:latin typeface="Poppins" panose="00000500000000000000" pitchFamily="2" charset="0"/>
                <a:ea typeface="Aptos" panose="020B0004020202020204" pitchFamily="34" charset="0"/>
                <a:cs typeface="Poppins" panose="00000500000000000000" pitchFamily="2" charset="0"/>
              </a:rPr>
              <a:t>False. 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 kern="100">
                <a:effectLst/>
                <a:latin typeface="Poppins" panose="00000500000000000000" pitchFamily="2" charset="0"/>
                <a:ea typeface="Aptos" panose="020B0004020202020204" pitchFamily="34" charset="0"/>
                <a:cs typeface="Poppins" panose="00000500000000000000" pitchFamily="2" charset="0"/>
              </a:rPr>
              <a:t>HPV is Human Papillomavirus, but it’s very common—about 80% of sexually active people get it at some point, often in their teens or early adulthood.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EEF535-B97D-5296-B9E9-900207AE0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007" y="1409590"/>
            <a:ext cx="3424808" cy="467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870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B2EBC2-7FDB-D16C-CB73-7A0E9A8B4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0823B13-BD8A-BFC6-CCE2-1329D7BAD880}"/>
              </a:ext>
            </a:extLst>
          </p:cNvPr>
          <p:cNvSpPr txBox="1"/>
          <p:nvPr/>
        </p:nvSpPr>
        <p:spPr>
          <a:xfrm>
            <a:off x="668167" y="2925169"/>
            <a:ext cx="5802971" cy="2737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b="1">
                <a:latin typeface="Poppins" panose="00000500000000000000" pitchFamily="2" charset="0"/>
                <a:cs typeface="Poppins" panose="00000500000000000000" pitchFamily="2" charset="0"/>
              </a:rPr>
              <a:t>b) </a:t>
            </a: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Through skin-to-skin contact. </a:t>
            </a: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This includes vaginal, anal, or oral sex, but not always penetration. The film stresses it’s not just “sex” in the traditional sense.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endParaRPr lang="en-GB" sz="20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E45A907F-137A-9469-4FE3-3E39F6C12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951CD91-63A1-4926-1093-B7113091B0CE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A2: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3EEC9-2DF3-8438-6152-4D80E705DB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174" y="1954189"/>
            <a:ext cx="4390292" cy="439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916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2C3764-32CD-917E-C59E-78042E24C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0506E142-0BEE-F6EF-770A-18F2714FBE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9CFBFF-87FF-183E-A3D8-6CDDD5B1D8DA}"/>
              </a:ext>
            </a:extLst>
          </p:cNvPr>
          <p:cNvSpPr txBox="1"/>
          <p:nvPr/>
        </p:nvSpPr>
        <p:spPr>
          <a:xfrm>
            <a:off x="668167" y="1983091"/>
            <a:ext cx="6156848" cy="3707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20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GB" sz="20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endParaRPr lang="en-GB" sz="20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Warts (genital or common) and cancers (e.g., cervical, throat, anal).  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endParaRPr lang="en-GB" sz="25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High-risk HPV strains can lead to these over many years if the infection persists. </a:t>
            </a:r>
            <a:r>
              <a:rPr lang="en-GB" sz="2800">
                <a:latin typeface="Poppins" panose="00000500000000000000" pitchFamily="2" charset="0"/>
                <a:cs typeface="Poppins" panose="00000500000000000000" pitchFamily="2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endParaRPr lang="en-GB" sz="20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761FF295-5BA9-06B9-D41B-4A5550416C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06050" y="1884253"/>
            <a:ext cx="2660992" cy="266099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C4608510-5C61-FCC8-124F-6DD8EE3785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47733" y="3621659"/>
            <a:ext cx="2210636" cy="2210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FB8BA6E-DD90-98B2-0D01-A5EAA656E7AD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A3: </a:t>
            </a:r>
          </a:p>
        </p:txBody>
      </p:sp>
    </p:spTree>
    <p:extLst>
      <p:ext uri="{BB962C8B-B14F-4D97-AF65-F5344CB8AC3E}">
        <p14:creationId xmlns:p14="http://schemas.microsoft.com/office/powerpoint/2010/main" val="41997268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CD210-271F-03B5-72A6-313614B974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B1ECF1D-E4BA-1589-0DB5-9C7CC75CAA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0AB506-C167-1819-CF00-8DE66A146362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A4: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CE9DA4-083C-0507-B693-AEA6724116CB}"/>
              </a:ext>
            </a:extLst>
          </p:cNvPr>
          <p:cNvSpPr txBox="1"/>
          <p:nvPr/>
        </p:nvSpPr>
        <p:spPr>
          <a:xfrm>
            <a:off x="668167" y="3067992"/>
            <a:ext cx="6156848" cy="27379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b="1">
                <a:latin typeface="Poppins" panose="00000500000000000000" pitchFamily="2" charset="0"/>
                <a:cs typeface="Poppins" panose="00000500000000000000" pitchFamily="2" charset="0"/>
              </a:rPr>
              <a:t>A</a:t>
            </a: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 - </a:t>
            </a:r>
            <a:r>
              <a:rPr lang="en-GB" sz="2500" b="1">
                <a:latin typeface="Poppins" panose="00000500000000000000" pitchFamily="2" charset="0"/>
                <a:cs typeface="Poppins" panose="00000500000000000000" pitchFamily="2" charset="0"/>
              </a:rPr>
              <a:t>False. </a:t>
            </a:r>
          </a:p>
          <a:p>
            <a:endParaRPr lang="en-GB" sz="25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Many HPV infections have no symptoms at all, which is why it’s often called a “silent” virus. People can spread it without knowing.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endParaRPr lang="en-GB" sz="20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9" name="Picture 8" descr="A cartoon of a person with question marks above her head&#10;&#10;AI-generated content may be incorrect.">
            <a:extLst>
              <a:ext uri="{FF2B5EF4-FFF2-40B4-BE49-F238E27FC236}">
                <a16:creationId xmlns:a16="http://schemas.microsoft.com/office/drawing/2014/main" id="{82A53B80-A1F8-38D8-2D6A-C5171E9325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835" y="857356"/>
            <a:ext cx="5769177" cy="569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898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271A5-44D2-5BEB-60DE-D61F9CD614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5E0AE4D1-08B9-388C-3946-ADF31FFEF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5CA560-D74C-3668-62E2-694A5F13E7CE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A5: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5A4B6F-BDC9-727A-8182-8E61754A9BA3}"/>
              </a:ext>
            </a:extLst>
          </p:cNvPr>
          <p:cNvSpPr txBox="1"/>
          <p:nvPr/>
        </p:nvSpPr>
        <p:spPr>
          <a:xfrm>
            <a:off x="668167" y="3067992"/>
            <a:ext cx="6975094" cy="24006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b="1">
                <a:latin typeface="Poppins" panose="00000500000000000000" pitchFamily="2" charset="0"/>
                <a:cs typeface="Poppins" panose="00000500000000000000" pitchFamily="2" charset="0"/>
              </a:rPr>
              <a:t>b) </a:t>
            </a: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To protect before potential exposure to the virus through sexual activity. </a:t>
            </a: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The vaccine works best before any contact with HPV, and the film explains why it’s given early in schools. </a:t>
            </a:r>
            <a:endParaRPr lang="en-GB" sz="25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CD6E65-324A-75E9-EE74-54A13A5665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7276774" y="3298039"/>
            <a:ext cx="4568669" cy="12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2322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96CB1D-5790-0A2A-F8C1-4482EA25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ED1CD000-DB93-20DA-9372-76CA69367A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54C525-A1F3-8CC6-C05E-65DEB05977C6}"/>
              </a:ext>
            </a:extLst>
          </p:cNvPr>
          <p:cNvSpPr txBox="1"/>
          <p:nvPr/>
        </p:nvSpPr>
        <p:spPr>
          <a:xfrm>
            <a:off x="668167" y="3113516"/>
            <a:ext cx="5860452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It protects against 9 high-risk HPV strains that cause warts and cancers: it’s over 90% effective at preventing related cancers when given early.  </a:t>
            </a:r>
            <a:endParaRPr lang="en-GB" sz="25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D2AC1-461B-528B-8436-7586D567C2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7276774" y="3298039"/>
            <a:ext cx="4568669" cy="129510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17B73E6-A473-9709-BE59-EFB0AD8F86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145" y="2790198"/>
            <a:ext cx="703673" cy="7036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485773E-A167-8CC7-EF8F-728BA4EE61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22732" y="2464003"/>
            <a:ext cx="584581" cy="58458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5A553C2-0085-0F80-1B3C-E9C5BB2C30E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17066" y="3247979"/>
            <a:ext cx="491784" cy="491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BCD786F-6E60-C321-84F2-7D4EBC72D4A5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A6: </a:t>
            </a:r>
          </a:p>
        </p:txBody>
      </p:sp>
    </p:spTree>
    <p:extLst>
      <p:ext uri="{BB962C8B-B14F-4D97-AF65-F5344CB8AC3E}">
        <p14:creationId xmlns:p14="http://schemas.microsoft.com/office/powerpoint/2010/main" val="3572949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9ECB9-0CF6-6796-C0AC-FD9177588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FF1E80AA-33C9-23A7-B12D-20C2AEA77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EEAA82D1-5DF6-0FE6-FDEC-5CDA6E20C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754345" y="225554"/>
            <a:ext cx="4970140" cy="495499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0EDA17E-C87A-5D90-98D3-C2CA1075DD87}"/>
              </a:ext>
            </a:extLst>
          </p:cNvPr>
          <p:cNvSpPr txBox="1"/>
          <p:nvPr/>
        </p:nvSpPr>
        <p:spPr>
          <a:xfrm>
            <a:off x="3608693" y="2830627"/>
            <a:ext cx="4965281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7200" b="1" dirty="0">
                <a:solidFill>
                  <a:schemeClr val="bg1"/>
                </a:solidFill>
                <a:latin typeface="Poppins"/>
                <a:cs typeface="Poppins"/>
              </a:rPr>
              <a:t>Questions</a:t>
            </a:r>
            <a:endParaRPr lang="en-US" sz="7200" dirty="0">
              <a:solidFill>
                <a:schemeClr val="bg1"/>
              </a:solidFill>
            </a:endParaRP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A56E79F1-0DE3-1D76-CA71-0531DE51EA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415684" y="6341833"/>
            <a:ext cx="4772826" cy="149401"/>
          </a:xfrm>
          <a:prstGeom prst="rect">
            <a:avLst/>
          </a:prstGeom>
        </p:spPr>
      </p:pic>
      <p:pic>
        <p:nvPicPr>
          <p:cNvPr id="18" name="Graphic 17">
            <a:extLst>
              <a:ext uri="{FF2B5EF4-FFF2-40B4-BE49-F238E27FC236}">
                <a16:creationId xmlns:a16="http://schemas.microsoft.com/office/drawing/2014/main" id="{FAE98F1E-0004-CC54-DCD1-135B28A456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0" y="428840"/>
            <a:ext cx="4772826" cy="14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053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0551D-FF85-35A0-4887-A738E7C5F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7BF975AC-B462-6EB8-BFBC-40BD55E006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25BB56-F620-5DB0-D266-CF4F55727469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A7: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B1A43F-F74D-14E6-0992-BC1E30F39252}"/>
              </a:ext>
            </a:extLst>
          </p:cNvPr>
          <p:cNvSpPr txBox="1"/>
          <p:nvPr/>
        </p:nvSpPr>
        <p:spPr>
          <a:xfrm>
            <a:off x="668167" y="3037634"/>
            <a:ext cx="6156848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 b="1" kern="100">
                <a:effectLst/>
                <a:latin typeface="Poppins" panose="00000500000000000000" pitchFamily="2" charset="0"/>
                <a:ea typeface="Aptos" panose="020B0004020202020204" pitchFamily="34" charset="0"/>
                <a:cs typeface="Poppins" panose="00000500000000000000" pitchFamily="2" charset="0"/>
              </a:rPr>
              <a:t>False.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HPV can cause throat and other cancers in boys/men too, so vaccination is recommended for all genders to protect everyone.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endParaRPr lang="en-GB" sz="20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722E66-4FA2-1BD2-398D-9574152BEED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765" y="1435509"/>
            <a:ext cx="2305162" cy="49255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AB9637F-C259-EC96-DFEB-ED1C4500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733" y="1435510"/>
            <a:ext cx="2305162" cy="492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7826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E1FCE5-F6C7-EE08-F77B-A91FCBB075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31159646-C4D7-50A1-D6AA-E8DA0C1F71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7B40E0-3A89-403C-694F-2A4427015C2C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A8: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FC8F7D-FF1A-1E0B-C409-D53EE65F6144}"/>
              </a:ext>
            </a:extLst>
          </p:cNvPr>
          <p:cNvSpPr txBox="1"/>
          <p:nvPr/>
        </p:nvSpPr>
        <p:spPr>
          <a:xfrm>
            <a:off x="668167" y="3037634"/>
            <a:ext cx="5880117" cy="20159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b="1">
                <a:latin typeface="Poppins" panose="00000500000000000000" pitchFamily="2" charset="0"/>
                <a:cs typeface="Poppins" panose="00000500000000000000" pitchFamily="2" charset="0"/>
              </a:rPr>
              <a:t>b) </a:t>
            </a: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Yes, in most cases within 1-2 years. The immune system often fights it off, but vaccination prevents the risky strains from taking hold. </a:t>
            </a:r>
            <a:endParaRPr lang="en-GB" sz="25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2" name="Picture 1" descr="A pan with pink and white circles on it&#10;&#10;AI-generated content may be incorrect.">
            <a:extLst>
              <a:ext uri="{FF2B5EF4-FFF2-40B4-BE49-F238E27FC236}">
                <a16:creationId xmlns:a16="http://schemas.microsoft.com/office/drawing/2014/main" id="{0D69D800-5E43-3BF3-0E5D-FF5C3EC49B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412">
            <a:off x="7028552" y="1378104"/>
            <a:ext cx="4746230" cy="4531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304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0C9532-8A37-2B0E-DB34-D5A5A1ABF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E13637E5-8983-2372-A706-D21EBF2028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ADBDF4F-FA7D-9B78-AE8A-A428E24D09B0}"/>
              </a:ext>
            </a:extLst>
          </p:cNvPr>
          <p:cNvSpPr txBox="1"/>
          <p:nvPr/>
        </p:nvSpPr>
        <p:spPr>
          <a:xfrm>
            <a:off x="668166" y="3037634"/>
            <a:ext cx="615684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dirty="0">
                <a:latin typeface="Poppins" panose="00000500000000000000" pitchFamily="2" charset="0"/>
                <a:cs typeface="Poppins" panose="00000500000000000000" pitchFamily="2" charset="0"/>
              </a:rPr>
              <a:t>Regular screenings (like </a:t>
            </a: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cervical screening from age 25) or using barriers like condoms during sex. </a:t>
            </a:r>
            <a:endParaRPr lang="en-GB" sz="2500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8" name="Picture 7" descr="A clipboard with a body diagram&#10;&#10;AI-generated content may be incorrect.">
            <a:extLst>
              <a:ext uri="{FF2B5EF4-FFF2-40B4-BE49-F238E27FC236}">
                <a16:creationId xmlns:a16="http://schemas.microsoft.com/office/drawing/2014/main" id="{BFC218AB-D889-BA0B-5852-21EE5DA608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651" y="1289892"/>
            <a:ext cx="3927966" cy="49737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CDB8FF-4F4B-F142-5B9C-5C3DB8A11581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A9: </a:t>
            </a:r>
          </a:p>
        </p:txBody>
      </p:sp>
    </p:spTree>
    <p:extLst>
      <p:ext uri="{BB962C8B-B14F-4D97-AF65-F5344CB8AC3E}">
        <p14:creationId xmlns:p14="http://schemas.microsoft.com/office/powerpoint/2010/main" val="3025222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339F6-FBE6-ADE0-6490-AD9A8575F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E8DDC88F-B476-8E3E-EC04-86E5158E20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F54498C-D915-948D-05AB-A78B939D363F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A10: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EE0156-DD99-C2CC-DB1E-8F4CAF1AE27B}"/>
              </a:ext>
            </a:extLst>
          </p:cNvPr>
          <p:cNvSpPr txBox="1"/>
          <p:nvPr/>
        </p:nvSpPr>
        <p:spPr>
          <a:xfrm>
            <a:off x="668166" y="3037634"/>
            <a:ext cx="6156848" cy="28469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 b="1" kern="100">
                <a:effectLst/>
                <a:latin typeface="Poppins" panose="00000500000000000000" pitchFamily="2" charset="0"/>
                <a:ea typeface="Aptos" panose="020B0004020202020204" pitchFamily="34" charset="0"/>
                <a:cs typeface="Poppins" panose="00000500000000000000" pitchFamily="2" charset="0"/>
              </a:rPr>
              <a:t>False.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Vaccination is key, but screenings catch any issues early. NHS guidance stresses combining both for full protection. </a:t>
            </a:r>
          </a:p>
          <a:p>
            <a:pPr>
              <a:lnSpc>
                <a:spcPct val="115000"/>
              </a:lnSpc>
              <a:spcAft>
                <a:spcPts val="800"/>
              </a:spcAft>
              <a:buNone/>
            </a:pPr>
            <a:endParaRPr lang="en-GB" sz="2000" b="1" kern="100">
              <a:effectLst/>
              <a:latin typeface="Poppins" panose="00000500000000000000" pitchFamily="2" charset="0"/>
              <a:ea typeface="Aptos" panose="020B0004020202020204" pitchFamily="34" charset="0"/>
              <a:cs typeface="Poppins" panose="00000500000000000000" pitchFamily="2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51926C-1C37-2B26-A1C8-9344F033E9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6895089" y="3089469"/>
            <a:ext cx="4568669" cy="12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09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>
            <a:extLst>
              <a:ext uri="{FF2B5EF4-FFF2-40B4-BE49-F238E27FC236}">
                <a16:creationId xmlns:a16="http://schemas.microsoft.com/office/drawing/2014/main" id="{94765F78-A428-1E6D-1CB3-92889A9399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FF3387E-7BF8-721F-C743-88C1D8A9FA0B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Q1: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E594D-DC65-B860-460B-50591C4FD502}"/>
              </a:ext>
            </a:extLst>
          </p:cNvPr>
          <p:cNvSpPr txBox="1"/>
          <p:nvPr/>
        </p:nvSpPr>
        <p:spPr>
          <a:xfrm>
            <a:off x="668167" y="2878471"/>
            <a:ext cx="6529046" cy="1398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 kern="100">
                <a:effectLst/>
                <a:latin typeface="Poppins" panose="00000500000000000000" pitchFamily="2" charset="0"/>
                <a:ea typeface="Aptos" panose="020B0004020202020204" pitchFamily="34" charset="0"/>
                <a:cs typeface="Poppins" panose="00000500000000000000" pitchFamily="2" charset="0"/>
              </a:rPr>
              <a:t>HPV stands for Human Papillomavirus, and it’s a rare virus that only affects adults. 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668C56-B1B2-4B54-C620-AB1503392F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007" y="1409590"/>
            <a:ext cx="3424808" cy="4670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76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3B11209-5236-A833-949A-F30F18C15228}"/>
              </a:ext>
            </a:extLst>
          </p:cNvPr>
          <p:cNvSpPr txBox="1"/>
          <p:nvPr/>
        </p:nvSpPr>
        <p:spPr>
          <a:xfrm>
            <a:off x="668167" y="2925169"/>
            <a:ext cx="6929373" cy="2785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How does HPV mainly spread? </a:t>
            </a:r>
          </a:p>
          <a:p>
            <a:endParaRPr lang="en-GB" sz="25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a) Through coughing or sneezing 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b) Through skin-to-skin contact during intimate activities 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c) Through sharing food or drinks 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d) Through swimming in pools 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023A3D35-E200-77D6-90BB-B9B0EEBE0B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8BB61C-202D-BFD7-8F5B-E06B62774F34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Q2: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16CAED-FD91-D475-B92B-B62B249C21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174" y="1954189"/>
            <a:ext cx="4390292" cy="4390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312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92F8A0C-D35D-8A09-C7B3-E25F115B8E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B6F3490-A25C-781B-00A7-DCB96901C7D9}"/>
              </a:ext>
            </a:extLst>
          </p:cNvPr>
          <p:cNvSpPr txBox="1"/>
          <p:nvPr/>
        </p:nvSpPr>
        <p:spPr>
          <a:xfrm>
            <a:off x="668167" y="2893679"/>
            <a:ext cx="5722801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Name at least two health risks associated with certain types of HPV if left untreated. 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CE320970-DE22-8732-0C68-01E7097F6B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06050" y="1884253"/>
            <a:ext cx="2660992" cy="2660992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0AA99D6-CDDA-18A0-C1C2-59780D5561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047733" y="3621659"/>
            <a:ext cx="2210636" cy="2210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75DBD14-0F0F-5E28-9390-DEDAD8FBE12F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Q3: </a:t>
            </a:r>
          </a:p>
        </p:txBody>
      </p:sp>
    </p:spTree>
    <p:extLst>
      <p:ext uri="{BB962C8B-B14F-4D97-AF65-F5344CB8AC3E}">
        <p14:creationId xmlns:p14="http://schemas.microsoft.com/office/powerpoint/2010/main" val="3936557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65BA6962-02FE-9AF1-B3EB-1E23B8FD0B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88A6AD-C0D4-5D08-E3F2-A3EE720ADD33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Q4: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9283763-D445-5308-3323-5D5D747D221E}"/>
              </a:ext>
            </a:extLst>
          </p:cNvPr>
          <p:cNvSpPr txBox="1"/>
          <p:nvPr/>
        </p:nvSpPr>
        <p:spPr>
          <a:xfrm>
            <a:off x="668167" y="2992230"/>
            <a:ext cx="61568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>
                <a:latin typeface="Poppins" panose="00000500000000000000" pitchFamily="2" charset="0"/>
                <a:cs typeface="Poppins" panose="00000500000000000000" pitchFamily="2" charset="0"/>
              </a:rPr>
              <a:t>Most people who get HPV will show immediate symptoms like warts or rashes. </a:t>
            </a:r>
          </a:p>
        </p:txBody>
      </p:sp>
      <p:pic>
        <p:nvPicPr>
          <p:cNvPr id="9" name="Picture 8" descr="A cartoon of a person with question marks above her head&#10;&#10;AI-generated content may be incorrect.">
            <a:extLst>
              <a:ext uri="{FF2B5EF4-FFF2-40B4-BE49-F238E27FC236}">
                <a16:creationId xmlns:a16="http://schemas.microsoft.com/office/drawing/2014/main" id="{FEF03CBC-138E-13AA-5035-5E4FD471B1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835" y="857356"/>
            <a:ext cx="5769177" cy="569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333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88E278A8-1036-F0D0-24ED-910872E4F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7F3A0E-EB34-7755-4F5C-41BCC04EF6A5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Q5: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Multiple Choice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864129-849A-8C1D-C5C3-4F7276E392EE}"/>
              </a:ext>
            </a:extLst>
          </p:cNvPr>
          <p:cNvSpPr txBox="1"/>
          <p:nvPr/>
        </p:nvSpPr>
        <p:spPr>
          <a:xfrm>
            <a:off x="668167" y="2763907"/>
            <a:ext cx="6975094" cy="3554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Why is the HPV vaccine recommended for young people around 12-13?</a:t>
            </a:r>
          </a:p>
          <a:p>
            <a:endParaRPr lang="en-GB" sz="250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a) Because it’s only effective after puberty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b) To protect potential exposure to the virus through sexual activity 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c) To make sure it hurts less when you’re younger</a:t>
            </a:r>
            <a:b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</a:b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d) Because older people can’t get it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F1FA0-81A2-EFC3-712D-442B2756A5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7276774" y="3298039"/>
            <a:ext cx="4568669" cy="12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156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8F17223C-BE08-588F-0EA0-9D8F1DC17B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7C3C34D-4CAD-BD1B-EFEF-DBC3E55196B3}"/>
              </a:ext>
            </a:extLst>
          </p:cNvPr>
          <p:cNvSpPr txBox="1"/>
          <p:nvPr/>
        </p:nvSpPr>
        <p:spPr>
          <a:xfrm>
            <a:off x="668167" y="803018"/>
            <a:ext cx="549868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Q6: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5BD21C-8C01-BD82-B677-36ABD303DC9B}"/>
              </a:ext>
            </a:extLst>
          </p:cNvPr>
          <p:cNvSpPr txBox="1"/>
          <p:nvPr/>
        </p:nvSpPr>
        <p:spPr>
          <a:xfrm>
            <a:off x="668167" y="3067992"/>
            <a:ext cx="6156848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What does the HPV vaccine protect against, and how effective is it at preventing related cancers? 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19E57E-AEB1-1BBE-09EA-C207BBD159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560178">
            <a:off x="7276774" y="3298039"/>
            <a:ext cx="4568669" cy="1295107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026AEA99-6D50-1592-0A24-0ADC3B0732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433145" y="2790198"/>
            <a:ext cx="703673" cy="703673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A0A4C7C-F268-C6B0-55C3-F8CF909FD8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122732" y="2464003"/>
            <a:ext cx="584581" cy="584581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0A2A60B9-A352-B522-BF93-37F5A404B7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317066" y="3247979"/>
            <a:ext cx="491784" cy="49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838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811240A4-B0A5-AEE7-6798-F16505CDEB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1"/>
            <a:ext cx="12191999" cy="22106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2DBA56A-BC76-7DCD-8134-8DC31F63A0F5}"/>
              </a:ext>
            </a:extLst>
          </p:cNvPr>
          <p:cNvSpPr txBox="1"/>
          <p:nvPr/>
        </p:nvSpPr>
        <p:spPr>
          <a:xfrm>
            <a:off x="668167" y="437703"/>
            <a:ext cx="549868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Q7:</a:t>
            </a:r>
          </a:p>
          <a:p>
            <a:r>
              <a:rPr lang="en-GB" sz="4400" b="1">
                <a:solidFill>
                  <a:schemeClr val="bg1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True or False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AE18F-E308-11D4-8766-93F81F1576D2}"/>
              </a:ext>
            </a:extLst>
          </p:cNvPr>
          <p:cNvSpPr txBox="1"/>
          <p:nvPr/>
        </p:nvSpPr>
        <p:spPr>
          <a:xfrm>
            <a:off x="668167" y="3037633"/>
            <a:ext cx="5850620" cy="9563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  <a:buNone/>
            </a:pPr>
            <a:r>
              <a:rPr lang="en-GB" sz="2500">
                <a:latin typeface="Poppins" panose="00000500000000000000" pitchFamily="2" charset="0"/>
                <a:cs typeface="Poppins" panose="00000500000000000000" pitchFamily="2" charset="0"/>
              </a:rPr>
              <a:t>HPV only affects girls and women, so boys don’t need the vaccine.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2BF0701-6E1D-75C8-D0FB-04150AC365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0765" y="1435509"/>
            <a:ext cx="2305162" cy="492555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CDB229-4B96-BF92-41BD-92C0F2F977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8733" y="1435510"/>
            <a:ext cx="2305162" cy="4925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047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d49e552-297e-4583-a3fd-e5f28a96cb9c">
      <Terms xmlns="http://schemas.microsoft.com/office/infopath/2007/PartnerControls"/>
    </lcf76f155ced4ddcb4097134ff3c332f>
    <TaxCatchAll xmlns="321bd461-8c91-4634-8508-43f258d78a1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06CD72F662264B97504E0CBD72E3CA" ma:contentTypeVersion="18" ma:contentTypeDescription="Create a new document." ma:contentTypeScope="" ma:versionID="779c8f0e32548e8f1ef93b98bb410f6e">
  <xsd:schema xmlns:xsd="http://www.w3.org/2001/XMLSchema" xmlns:xs="http://www.w3.org/2001/XMLSchema" xmlns:p="http://schemas.microsoft.com/office/2006/metadata/properties" xmlns:ns2="dd49e552-297e-4583-a3fd-e5f28a96cb9c" xmlns:ns3="321bd461-8c91-4634-8508-43f258d78a12" targetNamespace="http://schemas.microsoft.com/office/2006/metadata/properties" ma:root="true" ma:fieldsID="40e75a8877999d959767f2b0cfe78a03" ns2:_="" ns3:_="">
    <xsd:import namespace="dd49e552-297e-4583-a3fd-e5f28a96cb9c"/>
    <xsd:import namespace="321bd461-8c91-4634-8508-43f258d78a1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49e552-297e-4583-a3fd-e5f28a96cb9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5233691-7fb0-4aba-8bee-994cce3a132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1bd461-8c91-4634-8508-43f258d78a1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90cbc41-00d4-46bd-bca7-e76c4370fb7b}" ma:internalName="TaxCatchAll" ma:showField="CatchAllData" ma:web="321bd461-8c91-4634-8508-43f258d78a1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EC5B8BC-F33E-407E-9F83-E5BCCD936B92}">
  <ds:schemaRefs>
    <ds:schemaRef ds:uri="321bd461-8c91-4634-8508-43f258d78a12"/>
    <ds:schemaRef ds:uri="dd49e552-297e-4583-a3fd-e5f28a96cb9c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27CBCC9-B77D-4574-8611-79B47513701D}">
  <ds:schemaRefs>
    <ds:schemaRef ds:uri="321bd461-8c91-4634-8508-43f258d78a12"/>
    <ds:schemaRef ds:uri="dd49e552-297e-4583-a3fd-e5f28a96cb9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D84B1DCC-AE0D-4AB1-9E39-0632B43D9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627</Words>
  <Application>Microsoft Office PowerPoint</Application>
  <PresentationFormat>Widescreen</PresentationFormat>
  <Paragraphs>79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Poppins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Lola Bell</dc:creator>
  <cp:lastModifiedBy>Lola Bell</cp:lastModifiedBy>
  <cp:revision>27</cp:revision>
  <dcterms:created xsi:type="dcterms:W3CDTF">2025-11-13T10:33:18Z</dcterms:created>
  <dcterms:modified xsi:type="dcterms:W3CDTF">2025-12-02T13:07:31Z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0x010100B606CD72F662264B97504E0CBD72E3CA</vt:lpwstr>
  </property>
  <property fmtid="{D5CDD505-2E9C-101B-9397-08002B2CF9AE}" pid="3" name="MediaServiceImageTags">
    <vt:lpwstr/>
  </property>
</Properties>
</file>